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60" r:id="rId2"/>
    <p:sldId id="262" r:id="rId3"/>
    <p:sldId id="263" r:id="rId4"/>
    <p:sldId id="264" r:id="rId5"/>
    <p:sldId id="265" r:id="rId6"/>
    <p:sldId id="270" r:id="rId7"/>
    <p:sldId id="271" r:id="rId8"/>
    <p:sldId id="272" r:id="rId9"/>
    <p:sldId id="273" r:id="rId10"/>
    <p:sldId id="266" r:id="rId11"/>
    <p:sldId id="267" r:id="rId12"/>
    <p:sldId id="268" r:id="rId13"/>
    <p:sldId id="269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385592"/>
    <a:srgbClr val="003374"/>
    <a:srgbClr val="173A8D"/>
    <a:srgbClr val="D6DEEA"/>
    <a:srgbClr val="FFFFFF"/>
    <a:srgbClr val="9F9289"/>
    <a:srgbClr val="E2DEDB"/>
    <a:srgbClr val="F1F1F1"/>
    <a:srgbClr val="3A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10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F187CF-63E2-4B14-9731-260DB221D25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50A35B-80ED-47A8-ABB1-03EE35A69FE4}">
      <dgm:prSet phldrT="[Текст]"/>
      <dgm:spPr/>
      <dgm:t>
        <a:bodyPr/>
        <a:lstStyle/>
        <a:p>
          <a:r>
            <a:rPr lang="ru-RU" dirty="0" smtClean="0"/>
            <a:t>методы формирования национального самосознания личности</a:t>
          </a:r>
          <a:endParaRPr lang="ru-RU" dirty="0"/>
        </a:p>
      </dgm:t>
    </dgm:pt>
    <dgm:pt modelId="{BC4C1BD3-DAAD-4417-8201-453D37AE2352}" type="parTrans" cxnId="{E4F0C31B-3E3C-4843-A82D-7C8CE077BB78}">
      <dgm:prSet/>
      <dgm:spPr/>
      <dgm:t>
        <a:bodyPr/>
        <a:lstStyle/>
        <a:p>
          <a:endParaRPr lang="ru-RU"/>
        </a:p>
      </dgm:t>
    </dgm:pt>
    <dgm:pt modelId="{8BFEA52E-BCEE-4ECA-8105-3956A70E2A34}" type="sibTrans" cxnId="{E4F0C31B-3E3C-4843-A82D-7C8CE077BB78}">
      <dgm:prSet/>
      <dgm:spPr/>
      <dgm:t>
        <a:bodyPr/>
        <a:lstStyle/>
        <a:p>
          <a:endParaRPr lang="ru-RU"/>
        </a:p>
      </dgm:t>
    </dgm:pt>
    <dgm:pt modelId="{C5B9A327-6FC8-47C8-A45F-76AF6AF9FDE5}">
      <dgm:prSet phldrT="[Текст]"/>
      <dgm:spPr/>
      <dgm:t>
        <a:bodyPr/>
        <a:lstStyle/>
        <a:p>
          <a:r>
            <a:rPr lang="ru-RU" dirty="0" smtClean="0"/>
            <a:t>методы упражнения</a:t>
          </a:r>
          <a:endParaRPr lang="ru-RU" dirty="0"/>
        </a:p>
      </dgm:t>
    </dgm:pt>
    <dgm:pt modelId="{A4DB87AA-2178-458A-AC7B-37F1ECCCEC61}" type="parTrans" cxnId="{9186AC89-6C92-4E78-86F9-D5AC99153616}">
      <dgm:prSet/>
      <dgm:spPr/>
      <dgm:t>
        <a:bodyPr/>
        <a:lstStyle/>
        <a:p>
          <a:endParaRPr lang="ru-RU"/>
        </a:p>
      </dgm:t>
    </dgm:pt>
    <dgm:pt modelId="{C453E860-30A5-47FA-9BD5-DD9500794246}" type="sibTrans" cxnId="{9186AC89-6C92-4E78-86F9-D5AC99153616}">
      <dgm:prSet/>
      <dgm:spPr/>
      <dgm:t>
        <a:bodyPr/>
        <a:lstStyle/>
        <a:p>
          <a:endParaRPr lang="ru-RU"/>
        </a:p>
      </dgm:t>
    </dgm:pt>
    <dgm:pt modelId="{C2F79143-F72B-4FAA-863A-AF776F3275C0}">
      <dgm:prSet phldrT="[Текст]"/>
      <dgm:spPr/>
      <dgm:t>
        <a:bodyPr/>
        <a:lstStyle/>
        <a:p>
          <a:r>
            <a:rPr lang="ru-RU" dirty="0" smtClean="0"/>
            <a:t>методы закрепления </a:t>
          </a:r>
          <a:endParaRPr lang="ru-RU" dirty="0"/>
        </a:p>
      </dgm:t>
    </dgm:pt>
    <dgm:pt modelId="{CCFC8EDD-9315-4692-A45E-DB480B402798}" type="parTrans" cxnId="{C1500050-FBF8-4B8B-9512-B338C433AD04}">
      <dgm:prSet/>
      <dgm:spPr/>
      <dgm:t>
        <a:bodyPr/>
        <a:lstStyle/>
        <a:p>
          <a:endParaRPr lang="ru-RU"/>
        </a:p>
      </dgm:t>
    </dgm:pt>
    <dgm:pt modelId="{936049DC-BB91-46A3-BD6B-FCB84ADF9537}" type="sibTrans" cxnId="{C1500050-FBF8-4B8B-9512-B338C433AD04}">
      <dgm:prSet/>
      <dgm:spPr/>
      <dgm:t>
        <a:bodyPr/>
        <a:lstStyle/>
        <a:p>
          <a:endParaRPr lang="ru-RU"/>
        </a:p>
      </dgm:t>
    </dgm:pt>
    <dgm:pt modelId="{5AB9F32E-3E3C-421C-92D3-86609AA065F0}" type="pres">
      <dgm:prSet presAssocID="{BDF187CF-63E2-4B14-9731-260DB221D253}" presName="Name0" presStyleCnt="0">
        <dgm:presLayoutVars>
          <dgm:chMax val="7"/>
          <dgm:chPref val="7"/>
          <dgm:dir/>
        </dgm:presLayoutVars>
      </dgm:prSet>
      <dgm:spPr/>
    </dgm:pt>
    <dgm:pt modelId="{0795F685-188B-4A39-B805-DC5378654D02}" type="pres">
      <dgm:prSet presAssocID="{BDF187CF-63E2-4B14-9731-260DB221D253}" presName="Name1" presStyleCnt="0"/>
      <dgm:spPr/>
    </dgm:pt>
    <dgm:pt modelId="{C13CB634-875C-452E-8C00-3D689B0D4221}" type="pres">
      <dgm:prSet presAssocID="{BDF187CF-63E2-4B14-9731-260DB221D253}" presName="cycle" presStyleCnt="0"/>
      <dgm:spPr/>
    </dgm:pt>
    <dgm:pt modelId="{B30282E9-7669-4818-83A9-7C221A1D7BD7}" type="pres">
      <dgm:prSet presAssocID="{BDF187CF-63E2-4B14-9731-260DB221D253}" presName="srcNode" presStyleLbl="node1" presStyleIdx="0" presStyleCnt="3"/>
      <dgm:spPr/>
    </dgm:pt>
    <dgm:pt modelId="{3023689F-1586-4F10-8265-D1AB91FD1402}" type="pres">
      <dgm:prSet presAssocID="{BDF187CF-63E2-4B14-9731-260DB221D253}" presName="conn" presStyleLbl="parChTrans1D2" presStyleIdx="0" presStyleCnt="1"/>
      <dgm:spPr/>
    </dgm:pt>
    <dgm:pt modelId="{C33663B5-133C-4A33-85DD-F85ABD56E9CA}" type="pres">
      <dgm:prSet presAssocID="{BDF187CF-63E2-4B14-9731-260DB221D253}" presName="extraNode" presStyleLbl="node1" presStyleIdx="0" presStyleCnt="3"/>
      <dgm:spPr/>
    </dgm:pt>
    <dgm:pt modelId="{D2DCFCEC-BFF2-4CBF-A531-A218B354877F}" type="pres">
      <dgm:prSet presAssocID="{BDF187CF-63E2-4B14-9731-260DB221D253}" presName="dstNode" presStyleLbl="node1" presStyleIdx="0" presStyleCnt="3"/>
      <dgm:spPr/>
    </dgm:pt>
    <dgm:pt modelId="{E029DF04-3433-4EF1-BDC3-D394A2CA3CA2}" type="pres">
      <dgm:prSet presAssocID="{0650A35B-80ED-47A8-ABB1-03EE35A69FE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4D456-A5F7-44AD-8B0F-4A1E1C5CA8E2}" type="pres">
      <dgm:prSet presAssocID="{0650A35B-80ED-47A8-ABB1-03EE35A69FE4}" presName="accent_1" presStyleCnt="0"/>
      <dgm:spPr/>
    </dgm:pt>
    <dgm:pt modelId="{D2F5E74A-F57F-4493-AF55-0C90B4B4D379}" type="pres">
      <dgm:prSet presAssocID="{0650A35B-80ED-47A8-ABB1-03EE35A69FE4}" presName="accentRepeatNode" presStyleLbl="solidFgAcc1" presStyleIdx="0" presStyleCnt="3"/>
      <dgm:spPr/>
    </dgm:pt>
    <dgm:pt modelId="{F13433B4-B5AB-429B-92BA-932824E3015C}" type="pres">
      <dgm:prSet presAssocID="{C5B9A327-6FC8-47C8-A45F-76AF6AF9FDE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F081B-7F83-4F56-AD32-27D3FADE97A9}" type="pres">
      <dgm:prSet presAssocID="{C5B9A327-6FC8-47C8-A45F-76AF6AF9FDE5}" presName="accent_2" presStyleCnt="0"/>
      <dgm:spPr/>
    </dgm:pt>
    <dgm:pt modelId="{27222F33-89D5-4CCE-B2B1-294F61644C8C}" type="pres">
      <dgm:prSet presAssocID="{C5B9A327-6FC8-47C8-A45F-76AF6AF9FDE5}" presName="accentRepeatNode" presStyleLbl="solidFgAcc1" presStyleIdx="1" presStyleCnt="3"/>
      <dgm:spPr/>
    </dgm:pt>
    <dgm:pt modelId="{47C04A03-B7BE-4D61-841D-2F260C0C07C3}" type="pres">
      <dgm:prSet presAssocID="{C2F79143-F72B-4FAA-863A-AF776F3275C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7F406B-C301-467D-8FF8-982817B8F958}" type="pres">
      <dgm:prSet presAssocID="{C2F79143-F72B-4FAA-863A-AF776F3275C0}" presName="accent_3" presStyleCnt="0"/>
      <dgm:spPr/>
    </dgm:pt>
    <dgm:pt modelId="{41A1601A-7147-4806-A9D4-0780A249DFA1}" type="pres">
      <dgm:prSet presAssocID="{C2F79143-F72B-4FAA-863A-AF776F3275C0}" presName="accentRepeatNode" presStyleLbl="solidFgAcc1" presStyleIdx="2" presStyleCnt="3"/>
      <dgm:spPr/>
    </dgm:pt>
  </dgm:ptLst>
  <dgm:cxnLst>
    <dgm:cxn modelId="{B895D995-B09D-4025-ACB6-F788BE04D5F9}" type="presOf" srcId="{C5B9A327-6FC8-47C8-A45F-76AF6AF9FDE5}" destId="{F13433B4-B5AB-429B-92BA-932824E3015C}" srcOrd="0" destOrd="0" presId="urn:microsoft.com/office/officeart/2008/layout/VerticalCurvedList"/>
    <dgm:cxn modelId="{CE0C3BAA-2A70-4589-A73B-91E5DCF92806}" type="presOf" srcId="{BDF187CF-63E2-4B14-9731-260DB221D253}" destId="{5AB9F32E-3E3C-421C-92D3-86609AA065F0}" srcOrd="0" destOrd="0" presId="urn:microsoft.com/office/officeart/2008/layout/VerticalCurvedList"/>
    <dgm:cxn modelId="{67D646F1-16D8-4680-8EF8-BBA40F17223E}" type="presOf" srcId="{8BFEA52E-BCEE-4ECA-8105-3956A70E2A34}" destId="{3023689F-1586-4F10-8265-D1AB91FD1402}" srcOrd="0" destOrd="0" presId="urn:microsoft.com/office/officeart/2008/layout/VerticalCurvedList"/>
    <dgm:cxn modelId="{C1500050-FBF8-4B8B-9512-B338C433AD04}" srcId="{BDF187CF-63E2-4B14-9731-260DB221D253}" destId="{C2F79143-F72B-4FAA-863A-AF776F3275C0}" srcOrd="2" destOrd="0" parTransId="{CCFC8EDD-9315-4692-A45E-DB480B402798}" sibTransId="{936049DC-BB91-46A3-BD6B-FCB84ADF9537}"/>
    <dgm:cxn modelId="{E4F0C31B-3E3C-4843-A82D-7C8CE077BB78}" srcId="{BDF187CF-63E2-4B14-9731-260DB221D253}" destId="{0650A35B-80ED-47A8-ABB1-03EE35A69FE4}" srcOrd="0" destOrd="0" parTransId="{BC4C1BD3-DAAD-4417-8201-453D37AE2352}" sibTransId="{8BFEA52E-BCEE-4ECA-8105-3956A70E2A34}"/>
    <dgm:cxn modelId="{9186AC89-6C92-4E78-86F9-D5AC99153616}" srcId="{BDF187CF-63E2-4B14-9731-260DB221D253}" destId="{C5B9A327-6FC8-47C8-A45F-76AF6AF9FDE5}" srcOrd="1" destOrd="0" parTransId="{A4DB87AA-2178-458A-AC7B-37F1ECCCEC61}" sibTransId="{C453E860-30A5-47FA-9BD5-DD9500794246}"/>
    <dgm:cxn modelId="{AAE4D78D-5F4E-4AE1-8088-CAE613BFD99C}" type="presOf" srcId="{C2F79143-F72B-4FAA-863A-AF776F3275C0}" destId="{47C04A03-B7BE-4D61-841D-2F260C0C07C3}" srcOrd="0" destOrd="0" presId="urn:microsoft.com/office/officeart/2008/layout/VerticalCurvedList"/>
    <dgm:cxn modelId="{11C507DB-B863-4F4B-8B50-967DD9EE9E00}" type="presOf" srcId="{0650A35B-80ED-47A8-ABB1-03EE35A69FE4}" destId="{E029DF04-3433-4EF1-BDC3-D394A2CA3CA2}" srcOrd="0" destOrd="0" presId="urn:microsoft.com/office/officeart/2008/layout/VerticalCurvedList"/>
    <dgm:cxn modelId="{0535F654-AACA-4F01-97E4-95D9A6BB7405}" type="presParOf" srcId="{5AB9F32E-3E3C-421C-92D3-86609AA065F0}" destId="{0795F685-188B-4A39-B805-DC5378654D02}" srcOrd="0" destOrd="0" presId="urn:microsoft.com/office/officeart/2008/layout/VerticalCurvedList"/>
    <dgm:cxn modelId="{F50F848C-D110-473D-AFA1-51699956FBD5}" type="presParOf" srcId="{0795F685-188B-4A39-B805-DC5378654D02}" destId="{C13CB634-875C-452E-8C00-3D689B0D4221}" srcOrd="0" destOrd="0" presId="urn:microsoft.com/office/officeart/2008/layout/VerticalCurvedList"/>
    <dgm:cxn modelId="{8E4678F1-8C6E-4BC9-ACC3-D415142A3EB1}" type="presParOf" srcId="{C13CB634-875C-452E-8C00-3D689B0D4221}" destId="{B30282E9-7669-4818-83A9-7C221A1D7BD7}" srcOrd="0" destOrd="0" presId="urn:microsoft.com/office/officeart/2008/layout/VerticalCurvedList"/>
    <dgm:cxn modelId="{C5DECE17-4B54-4D9F-B664-975EF639EA8A}" type="presParOf" srcId="{C13CB634-875C-452E-8C00-3D689B0D4221}" destId="{3023689F-1586-4F10-8265-D1AB91FD1402}" srcOrd="1" destOrd="0" presId="urn:microsoft.com/office/officeart/2008/layout/VerticalCurvedList"/>
    <dgm:cxn modelId="{CE5EB824-B999-4472-BAFB-775D84B8B7FE}" type="presParOf" srcId="{C13CB634-875C-452E-8C00-3D689B0D4221}" destId="{C33663B5-133C-4A33-85DD-F85ABD56E9CA}" srcOrd="2" destOrd="0" presId="urn:microsoft.com/office/officeart/2008/layout/VerticalCurvedList"/>
    <dgm:cxn modelId="{CA9935CA-AEBF-4F20-AF63-3D603815E370}" type="presParOf" srcId="{C13CB634-875C-452E-8C00-3D689B0D4221}" destId="{D2DCFCEC-BFF2-4CBF-A531-A218B354877F}" srcOrd="3" destOrd="0" presId="urn:microsoft.com/office/officeart/2008/layout/VerticalCurvedList"/>
    <dgm:cxn modelId="{AF00C7D7-BF53-496E-9EE3-02E848B9F175}" type="presParOf" srcId="{0795F685-188B-4A39-B805-DC5378654D02}" destId="{E029DF04-3433-4EF1-BDC3-D394A2CA3CA2}" srcOrd="1" destOrd="0" presId="urn:microsoft.com/office/officeart/2008/layout/VerticalCurvedList"/>
    <dgm:cxn modelId="{7A6F2718-113C-4493-A4F0-7EB8A51E7E83}" type="presParOf" srcId="{0795F685-188B-4A39-B805-DC5378654D02}" destId="{0004D456-A5F7-44AD-8B0F-4A1E1C5CA8E2}" srcOrd="2" destOrd="0" presId="urn:microsoft.com/office/officeart/2008/layout/VerticalCurvedList"/>
    <dgm:cxn modelId="{CD7F0C6D-4DDE-4257-9477-C3EAD8F8386F}" type="presParOf" srcId="{0004D456-A5F7-44AD-8B0F-4A1E1C5CA8E2}" destId="{D2F5E74A-F57F-4493-AF55-0C90B4B4D379}" srcOrd="0" destOrd="0" presId="urn:microsoft.com/office/officeart/2008/layout/VerticalCurvedList"/>
    <dgm:cxn modelId="{1B39952F-6809-41F0-9DE1-18EDEE6950CA}" type="presParOf" srcId="{0795F685-188B-4A39-B805-DC5378654D02}" destId="{F13433B4-B5AB-429B-92BA-932824E3015C}" srcOrd="3" destOrd="0" presId="urn:microsoft.com/office/officeart/2008/layout/VerticalCurvedList"/>
    <dgm:cxn modelId="{82CBD438-224F-4CA5-A900-2BBA9F702580}" type="presParOf" srcId="{0795F685-188B-4A39-B805-DC5378654D02}" destId="{ABFF081B-7F83-4F56-AD32-27D3FADE97A9}" srcOrd="4" destOrd="0" presId="urn:microsoft.com/office/officeart/2008/layout/VerticalCurvedList"/>
    <dgm:cxn modelId="{0817B7C9-76FE-4C39-859D-20DA7575D406}" type="presParOf" srcId="{ABFF081B-7F83-4F56-AD32-27D3FADE97A9}" destId="{27222F33-89D5-4CCE-B2B1-294F61644C8C}" srcOrd="0" destOrd="0" presId="urn:microsoft.com/office/officeart/2008/layout/VerticalCurvedList"/>
    <dgm:cxn modelId="{F8FC12C1-6CAD-4F09-9963-493DC723DA2D}" type="presParOf" srcId="{0795F685-188B-4A39-B805-DC5378654D02}" destId="{47C04A03-B7BE-4D61-841D-2F260C0C07C3}" srcOrd="5" destOrd="0" presId="urn:microsoft.com/office/officeart/2008/layout/VerticalCurvedList"/>
    <dgm:cxn modelId="{9BA042E3-AA1A-432E-8372-35C16899827B}" type="presParOf" srcId="{0795F685-188B-4A39-B805-DC5378654D02}" destId="{027F406B-C301-467D-8FF8-982817B8F958}" srcOrd="6" destOrd="0" presId="urn:microsoft.com/office/officeart/2008/layout/VerticalCurvedList"/>
    <dgm:cxn modelId="{DC0FE1D9-EB1E-4715-93B6-86B198504698}" type="presParOf" srcId="{027F406B-C301-467D-8FF8-982817B8F958}" destId="{41A1601A-7147-4806-A9D4-0780A249DF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23689F-1586-4F10-8265-D1AB91FD1402}">
      <dsp:nvSpPr>
        <dsp:cNvPr id="0" name=""/>
        <dsp:cNvSpPr/>
      </dsp:nvSpPr>
      <dsp:spPr>
        <a:xfrm>
          <a:off x="-5547264" y="-849397"/>
          <a:ext cx="6605758" cy="6605758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DF04-3433-4EF1-BDC3-D394A2CA3CA2}">
      <dsp:nvSpPr>
        <dsp:cNvPr id="0" name=""/>
        <dsp:cNvSpPr/>
      </dsp:nvSpPr>
      <dsp:spPr>
        <a:xfrm>
          <a:off x="681086" y="490696"/>
          <a:ext cx="7137897" cy="981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98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методы формирования национального самосознания личности</a:t>
          </a:r>
          <a:endParaRPr lang="ru-RU" sz="2900" kern="1200" dirty="0"/>
        </a:p>
      </dsp:txBody>
      <dsp:txXfrm>
        <a:off x="681086" y="490696"/>
        <a:ext cx="7137897" cy="981392"/>
      </dsp:txXfrm>
    </dsp:sp>
    <dsp:sp modelId="{D2F5E74A-F57F-4493-AF55-0C90B4B4D379}">
      <dsp:nvSpPr>
        <dsp:cNvPr id="0" name=""/>
        <dsp:cNvSpPr/>
      </dsp:nvSpPr>
      <dsp:spPr>
        <a:xfrm>
          <a:off x="67716" y="368022"/>
          <a:ext cx="1226740" cy="1226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3433B4-B5AB-429B-92BA-932824E3015C}">
      <dsp:nvSpPr>
        <dsp:cNvPr id="0" name=""/>
        <dsp:cNvSpPr/>
      </dsp:nvSpPr>
      <dsp:spPr>
        <a:xfrm>
          <a:off x="1037822" y="1962785"/>
          <a:ext cx="6781161" cy="981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98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методы упражнения</a:t>
          </a:r>
          <a:endParaRPr lang="ru-RU" sz="2900" kern="1200" dirty="0"/>
        </a:p>
      </dsp:txBody>
      <dsp:txXfrm>
        <a:off x="1037822" y="1962785"/>
        <a:ext cx="6781161" cy="981392"/>
      </dsp:txXfrm>
    </dsp:sp>
    <dsp:sp modelId="{27222F33-89D5-4CCE-B2B1-294F61644C8C}">
      <dsp:nvSpPr>
        <dsp:cNvPr id="0" name=""/>
        <dsp:cNvSpPr/>
      </dsp:nvSpPr>
      <dsp:spPr>
        <a:xfrm>
          <a:off x="424452" y="1840111"/>
          <a:ext cx="1226740" cy="1226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04A03-B7BE-4D61-841D-2F260C0C07C3}">
      <dsp:nvSpPr>
        <dsp:cNvPr id="0" name=""/>
        <dsp:cNvSpPr/>
      </dsp:nvSpPr>
      <dsp:spPr>
        <a:xfrm>
          <a:off x="681086" y="3434874"/>
          <a:ext cx="7137897" cy="9813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8980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методы закрепления </a:t>
          </a:r>
          <a:endParaRPr lang="ru-RU" sz="2900" kern="1200" dirty="0"/>
        </a:p>
      </dsp:txBody>
      <dsp:txXfrm>
        <a:off x="681086" y="3434874"/>
        <a:ext cx="7137897" cy="981392"/>
      </dsp:txXfrm>
    </dsp:sp>
    <dsp:sp modelId="{41A1601A-7147-4806-A9D4-0780A249DFA1}">
      <dsp:nvSpPr>
        <dsp:cNvPr id="0" name=""/>
        <dsp:cNvSpPr/>
      </dsp:nvSpPr>
      <dsp:spPr>
        <a:xfrm>
          <a:off x="67716" y="3312200"/>
          <a:ext cx="1226740" cy="12267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7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57958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9923" y="1579563"/>
            <a:ext cx="7772400" cy="2387600"/>
          </a:xfrm>
        </p:spPr>
        <p:txBody>
          <a:bodyPr>
            <a:normAutofit/>
          </a:bodyPr>
          <a:lstStyle/>
          <a:p>
            <a:r>
              <a:rPr lang="ru-RU" sz="3600" dirty="0"/>
              <a:t>ФОРМИРОВАНИЯ ЭТНОКУЛЬТУРНОЙ КОМПЕТЕНЦИИ ВОСПИТАННИКОВ СРЕДСТВАМИ  ДЕКОРАТИВНО-ПРИКЛАДНОГО ИСКУССТВА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92570" y="4539884"/>
            <a:ext cx="6858000" cy="165576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Замалиева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Фарида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Наилевна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Педагог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Первой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31478" y="391102"/>
            <a:ext cx="6881445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1600" dirty="0">
                <a:solidFill>
                  <a:prstClr val="black"/>
                </a:solidFill>
              </a:rPr>
              <a:t>МБУДО «ЦДОД «Заречье» Кировского района г. Казани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ome\Desktop\IMG_20170426_170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281" y="3158952"/>
            <a:ext cx="2582335" cy="344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home\Desktop\IMG_20170424_1704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38" y="3948470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home\Desktop\IMG_20170411_1746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38" y="361972"/>
            <a:ext cx="2664296" cy="355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home\Desktop\IMG_20170413_1826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489" y="404664"/>
            <a:ext cx="3295309" cy="27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07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клубы 18-19\заявка  и этикетки\2 полугодие\оранжевый жираф\2.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367" y="1981739"/>
            <a:ext cx="2707619" cy="361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214" y="223020"/>
            <a:ext cx="2769047" cy="36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home\Desktop\клубы 18-19\заявка  и этикетки\2 полугодие\оранжевый жираф\2.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9661"/>
            <a:ext cx="2776169" cy="370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9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home\Desktop\IMG_20190128_1946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146" y="116590"/>
            <a:ext cx="3457110" cy="460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ome\Desktop\IMG_20190124_1949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568" y="2629578"/>
            <a:ext cx="1823870" cy="243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home\Desktop\IMG_20171214_1459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6590"/>
            <a:ext cx="1794174" cy="239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home\Desktop\IMG_20190128_1938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24" y="4194636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home\Desktop\IMG_20171207_1437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1" y="4238794"/>
            <a:ext cx="3469515" cy="26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home\Desktop\IMG_20171214_145841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88" y="260648"/>
            <a:ext cx="2860576" cy="381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91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home\Desktop\GpgfMP7eJc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3692769"/>
            <a:ext cx="2694129" cy="262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home\Desktop\s1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11" y="53242"/>
            <a:ext cx="2631220" cy="249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ome\Desktop\yuHh9kLVJv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82" y="1778396"/>
            <a:ext cx="3556245" cy="34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3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470980" y="2070050"/>
            <a:ext cx="495436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 w="0"/>
                <a:solidFill>
                  <a:srgbClr val="3855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Спасибо за внимание.</a:t>
            </a:r>
            <a:endParaRPr lang="en-US" sz="4800" b="1" dirty="0">
              <a:ln w="0"/>
              <a:solidFill>
                <a:srgbClr val="38559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04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951037"/>
            <a:ext cx="7577504" cy="4906963"/>
          </a:xfrm>
        </p:spPr>
        <p:txBody>
          <a:bodyPr/>
          <a:lstStyle/>
          <a:p>
            <a:r>
              <a:rPr lang="ru-RU" dirty="0">
                <a:solidFill>
                  <a:srgbClr val="FF33CC"/>
                </a:solidFill>
              </a:rPr>
              <a:t>Этнокультурная компетентность </a:t>
            </a:r>
            <a:r>
              <a:rPr lang="ru-RU" dirty="0"/>
              <a:t>(англ. </a:t>
            </a:r>
            <a:r>
              <a:rPr lang="ru-RU" dirty="0" err="1"/>
              <a:t>ethno-cultural</a:t>
            </a:r>
            <a:r>
              <a:rPr lang="ru-RU" dirty="0"/>
              <a:t> </a:t>
            </a:r>
            <a:r>
              <a:rPr lang="ru-RU" dirty="0" err="1"/>
              <a:t>competence</a:t>
            </a:r>
            <a:r>
              <a:rPr lang="ru-RU" dirty="0"/>
              <a:t>) — это свойство личности, выражающееся в наличии совокупности объективных представлений и знаний о той или иной этнической культуре, реализующейся через умения, навыки и модели поведения, способствующие эффективному межэтническому взаимопониманию и </a:t>
            </a:r>
            <a:r>
              <a:rPr lang="ru-RU" dirty="0" smtClean="0"/>
              <a:t>взаимодействию.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6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698" y="97348"/>
            <a:ext cx="3939302" cy="260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home\Desktop\Заречье\2017-2018-2 полугодие\выступление работа с родителями\праздники и выставки\масленица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2" y="4346412"/>
            <a:ext cx="3307323" cy="220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538" y="1524000"/>
            <a:ext cx="4674677" cy="3117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41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091" y="750277"/>
            <a:ext cx="7073412" cy="4900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Методы формирования этнокультурной компетенции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957840"/>
              </p:ext>
            </p:extLst>
          </p:nvPr>
        </p:nvGraphicFramePr>
        <p:xfrm>
          <a:off x="628650" y="1270000"/>
          <a:ext cx="78867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288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ome\Desktop\Заречье\2017-2018-2 полугодие\выступление работа с родителями\праздники и выставки\день мам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9" y="351691"/>
            <a:ext cx="4380279" cy="291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ome\Downloads\IMG_20171102_1406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645" y="3341444"/>
            <a:ext cx="4245627" cy="318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home\Desktop\день защиты детей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46" y="791610"/>
            <a:ext cx="3352800" cy="547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9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Технология выполнения аппликации из соломы 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1.       Составить эскиз в соответствии с размером будущей аппликации;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       Нанести на деталях изображения линий, показывающие направление наклеивания соломенных лент;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       Перевести эскиз на кальку; </a:t>
            </a:r>
          </a:p>
          <a:p>
            <a:endParaRPr lang="ru-RU" dirty="0"/>
          </a:p>
        </p:txBody>
      </p:sp>
      <p:pic>
        <p:nvPicPr>
          <p:cNvPr id="5" name="Picture 4" descr="i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6" b="13937"/>
          <a:stretch>
            <a:fillRect/>
          </a:stretch>
        </p:blipFill>
        <p:spPr bwMode="auto">
          <a:xfrm>
            <a:off x="533400" y="4267200"/>
            <a:ext cx="4572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1823e-1424013639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9" t="2000" r="8000" b="72667"/>
          <a:stretch>
            <a:fillRect/>
          </a:stretch>
        </p:blipFill>
        <p:spPr bwMode="auto">
          <a:xfrm>
            <a:off x="6019800" y="4362450"/>
            <a:ext cx="25146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18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39262"/>
            <a:ext cx="7886700" cy="5637701"/>
          </a:xfrm>
        </p:spPr>
        <p:txBody>
          <a:bodyPr/>
          <a:lstStyle/>
          <a:p>
            <a:pPr marL="0" lvl="0" indent="352425" fontAlgn="base"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buNone/>
              <a:defRPr/>
            </a:pPr>
            <a:r>
              <a:rPr lang="ru-RU" altLang="ru-RU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 </a:t>
            </a:r>
            <a:r>
              <a:rPr lang="ru-RU" altLang="ru-RU" sz="2400" kern="0" dirty="0">
                <a:latin typeface="Times New Roman" pitchFamily="18" charset="0"/>
                <a:cs typeface="Times New Roman" pitchFamily="18" charset="0"/>
              </a:rPr>
              <a:t>4.  Нанести клей на бумажные детали, разрезав эскиз; </a:t>
            </a:r>
          </a:p>
          <a:p>
            <a:pPr marL="0" lvl="0" indent="352425" fontAlgn="base"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buNone/>
              <a:defRPr/>
            </a:pPr>
            <a:r>
              <a:rPr lang="ru-RU" altLang="ru-RU" sz="2400" kern="0" dirty="0">
                <a:latin typeface="Times New Roman" pitchFamily="18" charset="0"/>
                <a:cs typeface="Times New Roman" pitchFamily="18" charset="0"/>
              </a:rPr>
              <a:t>5.       Наклеить соломенные ленты в соответствии с указанным направлением (если соломка с оттенками, то необходимо учитывать не только направление волокон, но и оттенки). Наклеивают солому аккуратно, тщательно прикладывая одну часть к другой, не оставляя просветов, слегка выступая за края детали; 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429000"/>
            <a:ext cx="22098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2"/>
          <a:stretch>
            <a:fillRect/>
          </a:stretch>
        </p:blipFill>
        <p:spPr bwMode="auto">
          <a:xfrm>
            <a:off x="3657600" y="3352800"/>
            <a:ext cx="15303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033963"/>
            <a:ext cx="2209800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876800"/>
            <a:ext cx="21812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19050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478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11016"/>
            <a:ext cx="7886700" cy="596594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Обклеенные детали высушить под небольшим прессом;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7.  Соломенные наклейки перевернуть и вырезать детали по контуру со стороны бумаги;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8. Составить из частей полное изображение на фоне и приклеить, высушить вторично под небольшим прессом;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9.  Покрыть готовую аппликацию бесцветным мебельным лаком. </a:t>
            </a:r>
          </a:p>
          <a:p>
            <a:endParaRPr lang="ru-RU" dirty="0"/>
          </a:p>
        </p:txBody>
      </p:sp>
      <p:pic>
        <p:nvPicPr>
          <p:cNvPr id="4" name="Picture 8" descr="1823e-1424013639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32666" r="71001" b="43333"/>
          <a:stretch>
            <a:fillRect/>
          </a:stretch>
        </p:blipFill>
        <p:spPr bwMode="auto">
          <a:xfrm>
            <a:off x="4724400" y="3352800"/>
            <a:ext cx="243840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9"/>
          <a:stretch>
            <a:fillRect/>
          </a:stretch>
        </p:blipFill>
        <p:spPr bwMode="auto">
          <a:xfrm>
            <a:off x="6781800" y="4805363"/>
            <a:ext cx="19812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/>
          <a:stretch>
            <a:fillRect/>
          </a:stretch>
        </p:blipFill>
        <p:spPr bwMode="auto">
          <a:xfrm>
            <a:off x="311727" y="4999038"/>
            <a:ext cx="2057400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127" y="4846638"/>
            <a:ext cx="23622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927" y="3551238"/>
            <a:ext cx="2028825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00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моя Родина-моя гордость  САБИРОВА АЛИНА 8 л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773" y="3337380"/>
            <a:ext cx="2341979" cy="325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Там где соединяются сердца ЗАКИРОВА САБИНА 14 л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92" y="335939"/>
            <a:ext cx="365760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9" y="337914"/>
            <a:ext cx="3480288" cy="254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337380"/>
            <a:ext cx="2350631" cy="319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00" y="3281659"/>
            <a:ext cx="2402273" cy="330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77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108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ФОРМИРОВАНИЯ ЭТНОКУЛЬТУРНОЙ КОМПЕТЕНЦИИ ВОСПИТАННИКОВ СРЕДСТВАМИ  ДЕКОРАТИВНО-ПРИКЛАДНОГО ИСКУССТВА</vt:lpstr>
      <vt:lpstr>Презентация PowerPoint</vt:lpstr>
      <vt:lpstr>Презентация PowerPoint</vt:lpstr>
      <vt:lpstr>Методы формирования этнокультурной компетенции</vt:lpstr>
      <vt:lpstr>Презентация PowerPoint</vt:lpstr>
      <vt:lpstr>Технология выполнения аппликации из соломы 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home</cp:lastModifiedBy>
  <cp:revision>54</cp:revision>
  <dcterms:created xsi:type="dcterms:W3CDTF">2016-11-18T14:12:19Z</dcterms:created>
  <dcterms:modified xsi:type="dcterms:W3CDTF">2019-04-16T08:31:10Z</dcterms:modified>
</cp:coreProperties>
</file>